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4"/>
  </p:sldMasterIdLst>
  <p:notesMasterIdLst>
    <p:notesMasterId r:id="rId6"/>
  </p:notesMasterIdLst>
  <p:handoutMasterIdLst>
    <p:handoutMasterId r:id="rId7"/>
  </p:handoutMasterIdLst>
  <p:sldIdLst>
    <p:sldId id="259" r:id="rId5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C9CA17-D857-48BE-A983-113903326C67}" v="12" dt="2024-12-21T03:08:40.7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1860" y="78"/>
      </p:cViewPr>
      <p:guideLst>
        <p:guide orient="horz" pos="2424"/>
        <p:guide pos="316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wn Garrison" userId="e77b927aceb49af3" providerId="LiveId" clId="{0698F072-3D66-416F-824A-730458E7ACD2}"/>
    <pc:docChg chg="modSld">
      <pc:chgData name="Shawn Garrison" userId="e77b927aceb49af3" providerId="LiveId" clId="{0698F072-3D66-416F-824A-730458E7ACD2}" dt="2024-12-21T04:02:57.756" v="2" actId="1076"/>
      <pc:docMkLst>
        <pc:docMk/>
      </pc:docMkLst>
      <pc:sldChg chg="modSp mod">
        <pc:chgData name="Shawn Garrison" userId="e77b927aceb49af3" providerId="LiveId" clId="{0698F072-3D66-416F-824A-730458E7ACD2}" dt="2024-12-21T04:02:57.756" v="2" actId="1076"/>
        <pc:sldMkLst>
          <pc:docMk/>
          <pc:sldMk cId="1501539107" sldId="259"/>
        </pc:sldMkLst>
        <pc:spChg chg="mod">
          <ac:chgData name="Shawn Garrison" userId="e77b927aceb49af3" providerId="LiveId" clId="{0698F072-3D66-416F-824A-730458E7ACD2}" dt="2024-12-21T04:02:57.756" v="2" actId="1076"/>
          <ac:spMkLst>
            <pc:docMk/>
            <pc:sldMk cId="1501539107" sldId="259"/>
            <ac:spMk id="5" creationId="{D2AF751C-9961-49CA-9230-CD0B0014C678}"/>
          </ac:spMkLst>
        </pc:spChg>
        <pc:spChg chg="mod">
          <ac:chgData name="Shawn Garrison" userId="e77b927aceb49af3" providerId="LiveId" clId="{0698F072-3D66-416F-824A-730458E7ACD2}" dt="2024-12-21T04:02:45.091" v="0" actId="1076"/>
          <ac:spMkLst>
            <pc:docMk/>
            <pc:sldMk cId="1501539107" sldId="259"/>
            <ac:spMk id="17" creationId="{432E6640-FE58-4A61-ACDD-E4B470492129}"/>
          </ac:spMkLst>
        </pc:spChg>
        <pc:spChg chg="mod">
          <ac:chgData name="Shawn Garrison" userId="e77b927aceb49af3" providerId="LiveId" clId="{0698F072-3D66-416F-824A-730458E7ACD2}" dt="2024-12-21T04:02:51.310" v="1" actId="1076"/>
          <ac:spMkLst>
            <pc:docMk/>
            <pc:sldMk cId="1501539107" sldId="259"/>
            <ac:spMk id="32" creationId="{CB9EF446-E657-4048-A021-7E0FE56AE54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78C608A-B6C8-4EF5-8136-C52FDA3D90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BFDF1D-F901-48DF-BBD2-C7492D753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977D4E-05AD-4971-9C81-FAD6968AADD2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0E6B88-1078-466C-AFB7-0EC6B65C6B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C4248-6EF7-48F9-B1A9-078DCE776E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5C8FA-3707-4084-ACFA-AC73DA3A3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308012-5550-E64F-AD02-50E70C0C1DA0}" type="datetimeFigureOut">
              <a:rPr lang="en-US" noProof="0"/>
              <a:t>12/20/2024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43000"/>
            <a:ext cx="3994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129850-AB33-6744-AA56-376DC054667E}" type="slidenum">
              <a:rPr lang="en-US" noProof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02854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29850-AB33-6744-AA56-376DC054667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752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BE3F538-BA6F-D77D-8BF1-5E9648D03FE6}"/>
              </a:ext>
            </a:extLst>
          </p:cNvPr>
          <p:cNvGrpSpPr/>
          <p:nvPr userDrawn="1"/>
        </p:nvGrpSpPr>
        <p:grpSpPr>
          <a:xfrm>
            <a:off x="0" y="-10224"/>
            <a:ext cx="10046970" cy="7792848"/>
            <a:chOff x="0" y="-10224"/>
            <a:chExt cx="10046970" cy="7792848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379B518-DF56-4257-B2AA-B635BDDAEC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70943"/>
            <a:stretch/>
          </p:blipFill>
          <p:spPr>
            <a:xfrm>
              <a:off x="7785607" y="-10224"/>
              <a:ext cx="2261363" cy="7782624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AD228A0-0DFF-4236-B9DF-03AACEED1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0"/>
              <a:ext cx="7782624" cy="7782624"/>
            </a:xfrm>
            <a:prstGeom prst="rect">
              <a:avLst/>
            </a:prstGeom>
          </p:spPr>
        </p:pic>
      </p:grpSp>
      <p:pic>
        <p:nvPicPr>
          <p:cNvPr id="22" name="Graphic 21">
            <a:extLst>
              <a:ext uri="{FF2B5EF4-FFF2-40B4-BE49-F238E27FC236}">
                <a16:creationId xmlns:a16="http://schemas.microsoft.com/office/drawing/2014/main" id="{C4B8E788-AA33-A84B-9300-6C4E9F69E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3118" t="39490" r="-6142" b="1"/>
          <a:stretch/>
        </p:blipFill>
        <p:spPr>
          <a:xfrm>
            <a:off x="2213042" y="0"/>
            <a:ext cx="5649288" cy="29341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C9D577-BB5D-413C-7293-1FA0C4728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0911" y="3835465"/>
            <a:ext cx="1828800" cy="3695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7BE547-7B8C-1152-5E36-ED304F8C1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77593" y="3835465"/>
            <a:ext cx="1828800" cy="3695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E4B258-E714-8C9E-F452-2701E094A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24275" y="3835465"/>
            <a:ext cx="1828800" cy="36957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6C7C5E-3918-4F06-A586-315D1F69F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70957" y="3835465"/>
            <a:ext cx="1828800" cy="369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0BCB23-FC04-EC1A-8D9D-150B962414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17638" y="3835465"/>
            <a:ext cx="1828800" cy="369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BC5E549-2974-44AE-9F99-10523EC488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8137" y="1062990"/>
            <a:ext cx="4157663" cy="1275732"/>
          </a:xfrm>
        </p:spPr>
        <p:txBody>
          <a:bodyPr anchor="t">
            <a:normAutofit/>
          </a:bodyPr>
          <a:lstStyle>
            <a:lvl1pPr algn="ctr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450F75A-C755-4D9F-88A0-1C5C4A96D8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2413" y="548908"/>
            <a:ext cx="4143387" cy="51408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08AD442F-F001-4099-B036-C4A4456A71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0771" y="4171165"/>
            <a:ext cx="1720850" cy="33855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502920" indent="0">
              <a:buNone/>
              <a:defRPr sz="1600"/>
            </a:lvl2pPr>
            <a:lvl3pPr marL="1005840" indent="0">
              <a:buNone/>
              <a:defRPr sz="1600"/>
            </a:lvl3pPr>
            <a:lvl4pPr marL="1508760" indent="0">
              <a:buNone/>
              <a:defRPr sz="1600"/>
            </a:lvl4pPr>
            <a:lvl5pPr marL="2011680" indent="0">
              <a:buNone/>
              <a:defRPr sz="16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CB4DE845-5640-4C82-843D-307D1A1367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8839" y="4715008"/>
            <a:ext cx="1724715" cy="83099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DB8B0D9D-8366-48EA-964E-D1D4440EF8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0771" y="5746692"/>
            <a:ext cx="1720850" cy="83099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502920" indent="0">
              <a:buNone/>
              <a:defRPr sz="2400">
                <a:solidFill>
                  <a:schemeClr val="tx1"/>
                </a:solidFill>
              </a:defRPr>
            </a:lvl2pPr>
            <a:lvl3pPr marL="1005840" indent="0">
              <a:buNone/>
              <a:defRPr sz="2400">
                <a:solidFill>
                  <a:schemeClr val="tx1"/>
                </a:solidFill>
              </a:defRPr>
            </a:lvl3pPr>
            <a:lvl4pPr marL="1508760" indent="0">
              <a:buNone/>
              <a:defRPr sz="2400">
                <a:solidFill>
                  <a:schemeClr val="tx1"/>
                </a:solidFill>
              </a:defRPr>
            </a:lvl4pPr>
            <a:lvl5pPr marL="2011680" indent="0">
              <a:buNone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43">
            <a:extLst>
              <a:ext uri="{FF2B5EF4-FFF2-40B4-BE49-F238E27FC236}">
                <a16:creationId xmlns:a16="http://schemas.microsoft.com/office/drawing/2014/main" id="{63F8D232-CBB4-4424-A2EB-F965341045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20404" y="4171165"/>
            <a:ext cx="1720850" cy="33855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502920" indent="0">
              <a:buNone/>
              <a:defRPr sz="1600"/>
            </a:lvl2pPr>
            <a:lvl3pPr marL="1005840" indent="0">
              <a:buNone/>
              <a:defRPr sz="1600"/>
            </a:lvl3pPr>
            <a:lvl4pPr marL="1508760" indent="0">
              <a:buNone/>
              <a:defRPr sz="1600"/>
            </a:lvl4pPr>
            <a:lvl5pPr marL="2011680" indent="0">
              <a:buNone/>
              <a:defRPr sz="16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46">
            <a:extLst>
              <a:ext uri="{FF2B5EF4-FFF2-40B4-BE49-F238E27FC236}">
                <a16:creationId xmlns:a16="http://schemas.microsoft.com/office/drawing/2014/main" id="{118EB052-2F43-49C0-9F7A-9838BF4A0AC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18472" y="4715008"/>
            <a:ext cx="1724715" cy="83099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58" name="Text Placeholder 48">
            <a:extLst>
              <a:ext uri="{FF2B5EF4-FFF2-40B4-BE49-F238E27FC236}">
                <a16:creationId xmlns:a16="http://schemas.microsoft.com/office/drawing/2014/main" id="{F342DF95-1180-4736-96DC-2F82933CF0E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20404" y="5746692"/>
            <a:ext cx="1720850" cy="83099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502920" indent="0">
              <a:buNone/>
              <a:defRPr sz="2400">
                <a:solidFill>
                  <a:schemeClr val="tx1"/>
                </a:solidFill>
              </a:defRPr>
            </a:lvl2pPr>
            <a:lvl3pPr marL="1005840" indent="0">
              <a:buNone/>
              <a:defRPr sz="2400">
                <a:solidFill>
                  <a:schemeClr val="tx1"/>
                </a:solidFill>
              </a:defRPr>
            </a:lvl3pPr>
            <a:lvl4pPr marL="1508760" indent="0">
              <a:buNone/>
              <a:defRPr sz="2400">
                <a:solidFill>
                  <a:schemeClr val="tx1"/>
                </a:solidFill>
              </a:defRPr>
            </a:lvl4pPr>
            <a:lvl5pPr marL="2011680" indent="0">
              <a:buNone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43">
            <a:extLst>
              <a:ext uri="{FF2B5EF4-FFF2-40B4-BE49-F238E27FC236}">
                <a16:creationId xmlns:a16="http://schemas.microsoft.com/office/drawing/2014/main" id="{89E42A06-6B45-4DA8-ACB9-80A6DCB26B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69765" y="4171165"/>
            <a:ext cx="1720850" cy="33855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502920" indent="0">
              <a:buNone/>
              <a:defRPr sz="1600"/>
            </a:lvl2pPr>
            <a:lvl3pPr marL="1005840" indent="0">
              <a:buNone/>
              <a:defRPr sz="1600"/>
            </a:lvl3pPr>
            <a:lvl4pPr marL="1508760" indent="0">
              <a:buNone/>
              <a:defRPr sz="1600"/>
            </a:lvl4pPr>
            <a:lvl5pPr marL="2011680" indent="0">
              <a:buNone/>
              <a:defRPr sz="16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0" name="Text Placeholder 46">
            <a:extLst>
              <a:ext uri="{FF2B5EF4-FFF2-40B4-BE49-F238E27FC236}">
                <a16:creationId xmlns:a16="http://schemas.microsoft.com/office/drawing/2014/main" id="{D68409DA-2B5D-42D4-8D5B-1FFA7A47506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67833" y="4715008"/>
            <a:ext cx="1724715" cy="83099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61" name="Text Placeholder 48">
            <a:extLst>
              <a:ext uri="{FF2B5EF4-FFF2-40B4-BE49-F238E27FC236}">
                <a16:creationId xmlns:a16="http://schemas.microsoft.com/office/drawing/2014/main" id="{4F744FFD-46B3-4F58-B792-62FE74AEA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169765" y="5746692"/>
            <a:ext cx="1720850" cy="83099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502920" indent="0">
              <a:buNone/>
              <a:defRPr sz="2400">
                <a:solidFill>
                  <a:schemeClr val="tx1"/>
                </a:solidFill>
              </a:defRPr>
            </a:lvl2pPr>
            <a:lvl3pPr marL="1005840" indent="0">
              <a:buNone/>
              <a:defRPr sz="2400">
                <a:solidFill>
                  <a:schemeClr val="tx1"/>
                </a:solidFill>
              </a:defRPr>
            </a:lvl3pPr>
            <a:lvl4pPr marL="1508760" indent="0">
              <a:buNone/>
              <a:defRPr sz="2400">
                <a:solidFill>
                  <a:schemeClr val="tx1"/>
                </a:solidFill>
              </a:defRPr>
            </a:lvl4pPr>
            <a:lvl5pPr marL="2011680" indent="0">
              <a:buNone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ECD30AA6-6799-4574-A07B-D3874C6FEB8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09398" y="4171165"/>
            <a:ext cx="1720850" cy="33855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502920" indent="0">
              <a:buNone/>
              <a:defRPr sz="1600"/>
            </a:lvl2pPr>
            <a:lvl3pPr marL="1005840" indent="0">
              <a:buNone/>
              <a:defRPr sz="1600"/>
            </a:lvl3pPr>
            <a:lvl4pPr marL="1508760" indent="0">
              <a:buNone/>
              <a:defRPr sz="1600"/>
            </a:lvl4pPr>
            <a:lvl5pPr marL="2011680" indent="0">
              <a:buNone/>
              <a:defRPr sz="16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3" name="Text Placeholder 46">
            <a:extLst>
              <a:ext uri="{FF2B5EF4-FFF2-40B4-BE49-F238E27FC236}">
                <a16:creationId xmlns:a16="http://schemas.microsoft.com/office/drawing/2014/main" id="{793AB210-5E06-470D-8665-E5F85238D44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07466" y="4715008"/>
            <a:ext cx="1724715" cy="83099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64" name="Text Placeholder 48">
            <a:extLst>
              <a:ext uri="{FF2B5EF4-FFF2-40B4-BE49-F238E27FC236}">
                <a16:creationId xmlns:a16="http://schemas.microsoft.com/office/drawing/2014/main" id="{9481CC62-9A00-4DF8-818D-A1196A6BD96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70485" y="5746692"/>
            <a:ext cx="1828800" cy="83099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502920" indent="0">
              <a:buNone/>
              <a:defRPr sz="2400">
                <a:solidFill>
                  <a:schemeClr val="tx1"/>
                </a:solidFill>
              </a:defRPr>
            </a:lvl2pPr>
            <a:lvl3pPr marL="1005840" indent="0">
              <a:buNone/>
              <a:defRPr sz="2400">
                <a:solidFill>
                  <a:schemeClr val="tx1"/>
                </a:solidFill>
              </a:defRPr>
            </a:lvl3pPr>
            <a:lvl4pPr marL="1508760" indent="0">
              <a:buNone/>
              <a:defRPr sz="2400">
                <a:solidFill>
                  <a:schemeClr val="tx1"/>
                </a:solidFill>
              </a:defRPr>
            </a:lvl4pPr>
            <a:lvl5pPr marL="2011680" indent="0">
              <a:buNone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5" name="Text Placeholder 43">
            <a:extLst>
              <a:ext uri="{FF2B5EF4-FFF2-40B4-BE49-F238E27FC236}">
                <a16:creationId xmlns:a16="http://schemas.microsoft.com/office/drawing/2014/main" id="{4F86B3AA-5966-4B87-BC76-A3BA5A0479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68489" y="4171165"/>
            <a:ext cx="1720850" cy="33855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502920" indent="0">
              <a:buNone/>
              <a:defRPr sz="1600"/>
            </a:lvl2pPr>
            <a:lvl3pPr marL="1005840" indent="0">
              <a:buNone/>
              <a:defRPr sz="1600"/>
            </a:lvl3pPr>
            <a:lvl4pPr marL="1508760" indent="0">
              <a:buNone/>
              <a:defRPr sz="1600"/>
            </a:lvl4pPr>
            <a:lvl5pPr marL="2011680" indent="0">
              <a:buNone/>
              <a:defRPr sz="16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6" name="Text Placeholder 46">
            <a:extLst>
              <a:ext uri="{FF2B5EF4-FFF2-40B4-BE49-F238E27FC236}">
                <a16:creationId xmlns:a16="http://schemas.microsoft.com/office/drawing/2014/main" id="{562FE67E-C98C-463C-9C9E-138D5BD1FC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6557" y="4715008"/>
            <a:ext cx="1724715" cy="83099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67" name="Text Placeholder 48">
            <a:extLst>
              <a:ext uri="{FF2B5EF4-FFF2-40B4-BE49-F238E27FC236}">
                <a16:creationId xmlns:a16="http://schemas.microsoft.com/office/drawing/2014/main" id="{7791D4A2-98D8-4A8D-B3B5-48D680A6468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68489" y="5746692"/>
            <a:ext cx="1720850" cy="83099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502920" indent="0">
              <a:buNone/>
              <a:defRPr sz="2400">
                <a:solidFill>
                  <a:schemeClr val="tx1"/>
                </a:solidFill>
              </a:defRPr>
            </a:lvl2pPr>
            <a:lvl3pPr marL="1005840" indent="0">
              <a:buNone/>
              <a:defRPr sz="2400">
                <a:solidFill>
                  <a:schemeClr val="tx1"/>
                </a:solidFill>
              </a:defRPr>
            </a:lvl3pPr>
            <a:lvl4pPr marL="1508760" indent="0">
              <a:buNone/>
              <a:defRPr sz="2400">
                <a:solidFill>
                  <a:schemeClr val="tx1"/>
                </a:solidFill>
              </a:defRPr>
            </a:lvl4pPr>
            <a:lvl5pPr marL="2011680" indent="0">
              <a:buNone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75655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">
          <p15:clr>
            <a:srgbClr val="FBAE40"/>
          </p15:clr>
        </p15:guide>
        <p15:guide id="2" orient="horz" pos="144">
          <p15:clr>
            <a:srgbClr val="FBAE40"/>
          </p15:clr>
        </p15:guide>
        <p15:guide id="3" pos="6192">
          <p15:clr>
            <a:srgbClr val="FBAE40"/>
          </p15:clr>
        </p15:guide>
        <p15:guide id="4" orient="horz" pos="47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CE50F0B4-3A21-D8CD-A2B0-EA8E0D63E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046970" cy="7772400"/>
            <a:chOff x="0" y="0"/>
            <a:chExt cx="10046970" cy="77724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379B518-DF56-4257-B2AA-B635BDDAEC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70943" b="132"/>
            <a:stretch/>
          </p:blipFill>
          <p:spPr>
            <a:xfrm>
              <a:off x="7785607" y="0"/>
              <a:ext cx="2261363" cy="7772400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AD228A0-0DFF-4236-B9DF-03AACEED1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b="132"/>
            <a:stretch/>
          </p:blipFill>
          <p:spPr>
            <a:xfrm>
              <a:off x="0" y="0"/>
              <a:ext cx="7782624" cy="7772400"/>
            </a:xfrm>
            <a:prstGeom prst="rect">
              <a:avLst/>
            </a:prstGeom>
          </p:spPr>
        </p:pic>
      </p:grpSp>
      <p:pic>
        <p:nvPicPr>
          <p:cNvPr id="22" name="Graphic 21">
            <a:extLst>
              <a:ext uri="{FF2B5EF4-FFF2-40B4-BE49-F238E27FC236}">
                <a16:creationId xmlns:a16="http://schemas.microsoft.com/office/drawing/2014/main" id="{D93A7D09-C291-C144-9EE2-AB9CE2CE1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3118" t="39490" r="-6142" b="1"/>
          <a:stretch/>
        </p:blipFill>
        <p:spPr>
          <a:xfrm>
            <a:off x="2213042" y="0"/>
            <a:ext cx="5649288" cy="29341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C4D901-99EF-1608-85C9-929393B9F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0911" y="3835465"/>
            <a:ext cx="1828800" cy="3695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005F40A-2858-4963-E03C-8BC361F95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77593" y="3835465"/>
            <a:ext cx="1828800" cy="3695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96220AF-9345-483E-A634-6D12286AE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24275" y="3835465"/>
            <a:ext cx="1828800" cy="3695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F70E57-88C9-893B-2EA3-A57B3D09B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70957" y="3835465"/>
            <a:ext cx="1828800" cy="36957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04678DE-1589-5F9D-9DB4-104A4167D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17638" y="3835465"/>
            <a:ext cx="1828800" cy="369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DDC226-A842-46AC-AEA0-9613779FF0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8137" y="1062990"/>
            <a:ext cx="4157663" cy="1275732"/>
          </a:xfrm>
        </p:spPr>
        <p:txBody>
          <a:bodyPr anchor="t">
            <a:normAutofit/>
          </a:bodyPr>
          <a:lstStyle>
            <a:lvl1pPr algn="ctr">
              <a:lnSpc>
                <a:spcPct val="100000"/>
              </a:lnSpc>
              <a:defRPr sz="44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Text Placeholder 39">
            <a:extLst>
              <a:ext uri="{FF2B5EF4-FFF2-40B4-BE49-F238E27FC236}">
                <a16:creationId xmlns:a16="http://schemas.microsoft.com/office/drawing/2014/main" id="{D6307EC6-8E4B-4709-AABB-AC92AB9759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2413" y="548908"/>
            <a:ext cx="4143387" cy="51408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43">
            <a:extLst>
              <a:ext uri="{FF2B5EF4-FFF2-40B4-BE49-F238E27FC236}">
                <a16:creationId xmlns:a16="http://schemas.microsoft.com/office/drawing/2014/main" id="{B21C58E1-BA78-4EC8-9968-2C835FECDF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043" y="4171165"/>
            <a:ext cx="1720850" cy="33855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502920" indent="0">
              <a:buNone/>
              <a:defRPr sz="1600"/>
            </a:lvl2pPr>
            <a:lvl3pPr marL="1005840" indent="0">
              <a:buNone/>
              <a:defRPr sz="1600"/>
            </a:lvl3pPr>
            <a:lvl4pPr marL="1508760" indent="0">
              <a:buNone/>
              <a:defRPr sz="1600"/>
            </a:lvl4pPr>
            <a:lvl5pPr marL="2011680" indent="0">
              <a:buNone/>
              <a:defRPr sz="16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Text Placeholder 46">
            <a:extLst>
              <a:ext uri="{FF2B5EF4-FFF2-40B4-BE49-F238E27FC236}">
                <a16:creationId xmlns:a16="http://schemas.microsoft.com/office/drawing/2014/main" id="{52A2AEE2-D4F9-48B6-B14A-C9DE122563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9111" y="4715008"/>
            <a:ext cx="1724715" cy="83099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9" name="Text Placeholder 48">
            <a:extLst>
              <a:ext uri="{FF2B5EF4-FFF2-40B4-BE49-F238E27FC236}">
                <a16:creationId xmlns:a16="http://schemas.microsoft.com/office/drawing/2014/main" id="{C10A94CA-5833-458D-AE2E-C717F8AA9A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1043" y="5746692"/>
            <a:ext cx="1720850" cy="83099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502920" indent="0">
              <a:buNone/>
              <a:defRPr sz="2400">
                <a:solidFill>
                  <a:schemeClr val="tx1"/>
                </a:solidFill>
              </a:defRPr>
            </a:lvl2pPr>
            <a:lvl3pPr marL="1005840" indent="0">
              <a:buNone/>
              <a:defRPr sz="2400">
                <a:solidFill>
                  <a:schemeClr val="tx1"/>
                </a:solidFill>
              </a:defRPr>
            </a:lvl3pPr>
            <a:lvl4pPr marL="1508760" indent="0">
              <a:buNone/>
              <a:defRPr sz="2400">
                <a:solidFill>
                  <a:schemeClr val="tx1"/>
                </a:solidFill>
              </a:defRPr>
            </a:lvl4pPr>
            <a:lvl5pPr marL="2011680" indent="0">
              <a:buNone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43">
            <a:extLst>
              <a:ext uri="{FF2B5EF4-FFF2-40B4-BE49-F238E27FC236}">
                <a16:creationId xmlns:a16="http://schemas.microsoft.com/office/drawing/2014/main" id="{E1EDE5A3-D6E9-4001-9B08-A782D5F6BAA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39860" y="4171165"/>
            <a:ext cx="1720850" cy="33855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502920" indent="0">
              <a:buNone/>
              <a:defRPr sz="1600"/>
            </a:lvl2pPr>
            <a:lvl3pPr marL="1005840" indent="0">
              <a:buNone/>
              <a:defRPr sz="1600"/>
            </a:lvl3pPr>
            <a:lvl4pPr marL="1508760" indent="0">
              <a:buNone/>
              <a:defRPr sz="1600"/>
            </a:lvl4pPr>
            <a:lvl5pPr marL="2011680" indent="0">
              <a:buNone/>
              <a:defRPr sz="16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46">
            <a:extLst>
              <a:ext uri="{FF2B5EF4-FFF2-40B4-BE49-F238E27FC236}">
                <a16:creationId xmlns:a16="http://schemas.microsoft.com/office/drawing/2014/main" id="{B1F6CE35-FB4F-4E9F-9DB0-6B8CB3308E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37928" y="4715008"/>
            <a:ext cx="1724715" cy="83099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2" name="Text Placeholder 48">
            <a:extLst>
              <a:ext uri="{FF2B5EF4-FFF2-40B4-BE49-F238E27FC236}">
                <a16:creationId xmlns:a16="http://schemas.microsoft.com/office/drawing/2014/main" id="{3DF68FA1-DB42-4632-A294-2B61695877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39860" y="5746692"/>
            <a:ext cx="1720850" cy="83099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502920" indent="0">
              <a:buNone/>
              <a:defRPr sz="2400">
                <a:solidFill>
                  <a:schemeClr val="tx1"/>
                </a:solidFill>
              </a:defRPr>
            </a:lvl2pPr>
            <a:lvl3pPr marL="1005840" indent="0">
              <a:buNone/>
              <a:defRPr sz="2400">
                <a:solidFill>
                  <a:schemeClr val="tx1"/>
                </a:solidFill>
              </a:defRPr>
            </a:lvl3pPr>
            <a:lvl4pPr marL="1508760" indent="0">
              <a:buNone/>
              <a:defRPr sz="2400">
                <a:solidFill>
                  <a:schemeClr val="tx1"/>
                </a:solidFill>
              </a:defRPr>
            </a:lvl4pPr>
            <a:lvl5pPr marL="2011680" indent="0">
              <a:buNone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8992670D-0E8A-459E-AB3C-CECF872C876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69765" y="4171165"/>
            <a:ext cx="1720850" cy="33855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502920" indent="0">
              <a:buNone/>
              <a:defRPr sz="1600"/>
            </a:lvl2pPr>
            <a:lvl3pPr marL="1005840" indent="0">
              <a:buNone/>
              <a:defRPr sz="1600"/>
            </a:lvl3pPr>
            <a:lvl4pPr marL="1508760" indent="0">
              <a:buNone/>
              <a:defRPr sz="1600"/>
            </a:lvl4pPr>
            <a:lvl5pPr marL="2011680" indent="0">
              <a:buNone/>
              <a:defRPr sz="16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46">
            <a:extLst>
              <a:ext uri="{FF2B5EF4-FFF2-40B4-BE49-F238E27FC236}">
                <a16:creationId xmlns:a16="http://schemas.microsoft.com/office/drawing/2014/main" id="{67BC2D66-A275-4759-889E-5CF7A595C4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67833" y="4715008"/>
            <a:ext cx="1724715" cy="83099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5" name="Text Placeholder 48">
            <a:extLst>
              <a:ext uri="{FF2B5EF4-FFF2-40B4-BE49-F238E27FC236}">
                <a16:creationId xmlns:a16="http://schemas.microsoft.com/office/drawing/2014/main" id="{993211C7-29FE-4260-BD5A-3E90611E09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169765" y="5746692"/>
            <a:ext cx="1720850" cy="83099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502920" indent="0">
              <a:buNone/>
              <a:defRPr sz="2400">
                <a:solidFill>
                  <a:schemeClr val="tx1"/>
                </a:solidFill>
              </a:defRPr>
            </a:lvl2pPr>
            <a:lvl3pPr marL="1005840" indent="0">
              <a:buNone/>
              <a:defRPr sz="2400">
                <a:solidFill>
                  <a:schemeClr val="tx1"/>
                </a:solidFill>
              </a:defRPr>
            </a:lvl3pPr>
            <a:lvl4pPr marL="1508760" indent="0">
              <a:buNone/>
              <a:defRPr sz="2400">
                <a:solidFill>
                  <a:schemeClr val="tx1"/>
                </a:solidFill>
              </a:defRPr>
            </a:lvl4pPr>
            <a:lvl5pPr marL="2011680" indent="0">
              <a:buNone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43">
            <a:extLst>
              <a:ext uri="{FF2B5EF4-FFF2-40B4-BE49-F238E27FC236}">
                <a16:creationId xmlns:a16="http://schemas.microsoft.com/office/drawing/2014/main" id="{8D547B2F-CDFA-4DEA-9D18-419D974DE2E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9126" y="4171165"/>
            <a:ext cx="1720850" cy="33855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502920" indent="0">
              <a:buNone/>
              <a:defRPr sz="1600"/>
            </a:lvl2pPr>
            <a:lvl3pPr marL="1005840" indent="0">
              <a:buNone/>
              <a:defRPr sz="1600"/>
            </a:lvl3pPr>
            <a:lvl4pPr marL="1508760" indent="0">
              <a:buNone/>
              <a:defRPr sz="1600"/>
            </a:lvl4pPr>
            <a:lvl5pPr marL="2011680" indent="0">
              <a:buNone/>
              <a:defRPr sz="16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46">
            <a:extLst>
              <a:ext uri="{FF2B5EF4-FFF2-40B4-BE49-F238E27FC236}">
                <a16:creationId xmlns:a16="http://schemas.microsoft.com/office/drawing/2014/main" id="{71BA586F-FF53-470F-8217-3639D4149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7194" y="4715008"/>
            <a:ext cx="1724715" cy="83099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8">
            <a:extLst>
              <a:ext uri="{FF2B5EF4-FFF2-40B4-BE49-F238E27FC236}">
                <a16:creationId xmlns:a16="http://schemas.microsoft.com/office/drawing/2014/main" id="{1BC52200-FA40-4904-AD74-B8AB18B9ABD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6864" y="5746692"/>
            <a:ext cx="1831480" cy="83099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502920" indent="0">
              <a:buNone/>
              <a:defRPr sz="2400">
                <a:solidFill>
                  <a:schemeClr val="tx1"/>
                </a:solidFill>
              </a:defRPr>
            </a:lvl2pPr>
            <a:lvl3pPr marL="1005840" indent="0">
              <a:buNone/>
              <a:defRPr sz="2400">
                <a:solidFill>
                  <a:schemeClr val="tx1"/>
                </a:solidFill>
              </a:defRPr>
            </a:lvl3pPr>
            <a:lvl4pPr marL="1508760" indent="0">
              <a:buNone/>
              <a:defRPr sz="2400">
                <a:solidFill>
                  <a:schemeClr val="tx1"/>
                </a:solidFill>
              </a:defRPr>
            </a:lvl4pPr>
            <a:lvl5pPr marL="2011680" indent="0">
              <a:buNone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B4C92ECE-3205-4203-AE67-8932E5EC6A3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78217" y="4171165"/>
            <a:ext cx="1720850" cy="33855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502920" indent="0">
              <a:buNone/>
              <a:defRPr sz="1600"/>
            </a:lvl2pPr>
            <a:lvl3pPr marL="1005840" indent="0">
              <a:buNone/>
              <a:defRPr sz="1600"/>
            </a:lvl3pPr>
            <a:lvl4pPr marL="1508760" indent="0">
              <a:buNone/>
              <a:defRPr sz="1600"/>
            </a:lvl4pPr>
            <a:lvl5pPr marL="2011680" indent="0">
              <a:buNone/>
              <a:defRPr sz="16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46">
            <a:extLst>
              <a:ext uri="{FF2B5EF4-FFF2-40B4-BE49-F238E27FC236}">
                <a16:creationId xmlns:a16="http://schemas.microsoft.com/office/drawing/2014/main" id="{BD4495C0-57D5-4343-BC38-DE730C83B63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76285" y="4715008"/>
            <a:ext cx="1724715" cy="83099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1" name="Text Placeholder 48">
            <a:extLst>
              <a:ext uri="{FF2B5EF4-FFF2-40B4-BE49-F238E27FC236}">
                <a16:creationId xmlns:a16="http://schemas.microsoft.com/office/drawing/2014/main" id="{A310FDAD-0857-4044-9C7F-5E95A854CF8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78217" y="5746692"/>
            <a:ext cx="1720850" cy="83099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502920" indent="0">
              <a:buNone/>
              <a:defRPr sz="2400">
                <a:solidFill>
                  <a:schemeClr val="tx1"/>
                </a:solidFill>
              </a:defRPr>
            </a:lvl2pPr>
            <a:lvl3pPr marL="1005840" indent="0">
              <a:buNone/>
              <a:defRPr sz="2400">
                <a:solidFill>
                  <a:schemeClr val="tx1"/>
                </a:solidFill>
              </a:defRPr>
            </a:lvl3pPr>
            <a:lvl4pPr marL="1508760" indent="0">
              <a:buNone/>
              <a:defRPr sz="2400">
                <a:solidFill>
                  <a:schemeClr val="tx1"/>
                </a:solidFill>
              </a:defRPr>
            </a:lvl4pPr>
            <a:lvl5pPr marL="2011680" indent="0">
              <a:buNone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9835545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">
          <p15:clr>
            <a:srgbClr val="FBAE40"/>
          </p15:clr>
        </p15:guide>
        <p15:guide id="2" orient="horz" pos="144">
          <p15:clr>
            <a:srgbClr val="FBAE40"/>
          </p15:clr>
        </p15:guide>
        <p15:guide id="3" pos="6192">
          <p15:clr>
            <a:srgbClr val="FBAE40"/>
          </p15:clr>
        </p15:guide>
        <p15:guide id="4" orient="horz" pos="47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71B78C-147C-4381-985C-43ABFDB45BA3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5F3F6B-B4FF-4010-ACCC-F66F91554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119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44">
          <p15:clr>
            <a:srgbClr val="F26B43"/>
          </p15:clr>
        </p15:guide>
        <p15:guide id="2" orient="horz" pos="144">
          <p15:clr>
            <a:srgbClr val="F26B43"/>
          </p15:clr>
        </p15:guide>
        <p15:guide id="3" pos="6192">
          <p15:clr>
            <a:srgbClr val="F26B43"/>
          </p15:clr>
        </p15:guide>
        <p15:guide id="4" orient="horz" pos="475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witch.tv/lavos251" TargetMode="Externa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7BA2E54E-988E-4531-86EF-238A2C64C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137" y="1062990"/>
            <a:ext cx="4157663" cy="1275732"/>
          </a:xfrm>
        </p:spPr>
        <p:txBody>
          <a:bodyPr>
            <a:normAutofit fontScale="90000"/>
          </a:bodyPr>
          <a:lstStyle/>
          <a:p>
            <a:r>
              <a:t>Holiday Week</a:t>
            </a:r>
          </a:p>
          <a:p>
            <a:r>
              <a:t>12/23 - 12/27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331097D-4BE3-A34F-B53F-FC92671D94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92413" y="548908"/>
            <a:ext cx="4143387" cy="514082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r>
              <a:rPr lang="en-US">
                <a:ea typeface="+mn-lt"/>
                <a:cs typeface="+mn-lt"/>
              </a:rPr>
              <a:t>Infinite Wonder LLC</a:t>
            </a:r>
          </a:p>
          <a:p>
            <a:r>
              <a:rPr lang="en-US"/>
              <a:t>presents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DDC4FE-B3A9-415B-8640-AB3D711703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1043" y="4171165"/>
            <a:ext cx="1720850" cy="338554"/>
          </a:xfrm>
        </p:spPr>
        <p:txBody>
          <a:bodyPr/>
          <a:lstStyle/>
          <a:p>
            <a:r>
              <a:t>Monday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AF751C-9961-49CA-9230-CD0B0014C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1043" y="4811176"/>
            <a:ext cx="1802821" cy="782789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dirty="0"/>
              <a:t> 2 PM 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015074-FFD9-4C1F-B47B-6D6BB367A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3" y="5746692"/>
            <a:ext cx="1720850" cy="83099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t>News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146C04-A6D8-4FAD-AFF5-5866EA6251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39860" y="4171165"/>
            <a:ext cx="1720850" cy="33855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t>Thursday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1781D0B-D7A9-409B-8195-0CBA04943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16782" y="4795814"/>
            <a:ext cx="2010065" cy="881665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dirty="0"/>
              <a:t>8 PM CT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423BE7-5C36-43CD-92E9-FE32D5A215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39860" y="5746692"/>
            <a:ext cx="1847934" cy="83099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dirty="0"/>
              <a:t>Retro Game: Chrono Trigger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BC07F33-65C0-4073-83F2-7A4B31F862C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169765" y="4171165"/>
            <a:ext cx="1720850" cy="33855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t>Friday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957272-9286-4975-A9C4-CC3D5CC3FF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073894" y="4789193"/>
            <a:ext cx="1951340" cy="782789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dirty="0"/>
              <a:t>12 PM CT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D97E742-8424-45EF-ACB6-7CD4ADD40D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16904" y="5869963"/>
            <a:ext cx="1720850" cy="103168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dirty="0"/>
              <a:t>Coding: Advent of Code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196D552-58FB-4DD4-9F20-6BE91A8400F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19126" y="4171165"/>
            <a:ext cx="1720850" cy="33855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dirty="0"/>
              <a:t>Saturday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32E6640-FE58-4A61-ACDD-E4B47049212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66864" y="4795814"/>
            <a:ext cx="1724715" cy="638919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dirty="0"/>
              <a:t>9 PM CT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14645D3-A56B-48EB-9F3C-0931F5BBF6C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66864" y="5746692"/>
            <a:ext cx="1831480" cy="83099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dirty="0"/>
              <a:t>New Game Night: Not Persona 6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0A53D2A4-3EC6-46D9-A75E-AA652B8C1B0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78217" y="4171165"/>
            <a:ext cx="1720850" cy="33855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dirty="0"/>
              <a:t>Sunday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CB9EF446-E657-4048-A021-7E0FE56AE5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978330" y="4765089"/>
            <a:ext cx="1951340" cy="830996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dirty="0"/>
              <a:t>10 PM</a:t>
            </a:r>
            <a:r>
              <a:rPr lang="en-US" dirty="0"/>
              <a:t> </a:t>
            </a:r>
            <a:r>
              <a:rPr dirty="0"/>
              <a:t>CT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0160EEB5-B890-4804-B20F-B5E4DF38A3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93575" y="5760164"/>
            <a:ext cx="1720850" cy="114148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dirty="0"/>
              <a:t>Coding: Game training</a:t>
            </a:r>
          </a:p>
        </p:txBody>
      </p:sp>
      <p:pic>
        <p:nvPicPr>
          <p:cNvPr id="1026" name="Picture 2" descr="Open photo">
            <a:extLst>
              <a:ext uri="{FF2B5EF4-FFF2-40B4-BE49-F238E27FC236}">
                <a16:creationId xmlns:a16="http://schemas.microsoft.com/office/drawing/2014/main" id="{4A1F2CE7-D983-6293-E9DC-10FC1F1C5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8344" y="81915"/>
            <a:ext cx="196215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reate a  logo that covers computer programming, stardew valley gameplay and various other nerd stuff. with lots of cats in cyberpunk style art">
            <a:extLst>
              <a:ext uri="{FF2B5EF4-FFF2-40B4-BE49-F238E27FC236}">
                <a16:creationId xmlns:a16="http://schemas.microsoft.com/office/drawing/2014/main" id="{F9415450-2316-6878-9DBB-9CA052ECB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5" y="0"/>
            <a:ext cx="2214880" cy="221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898B0CA-0038-94A1-BA5B-3A208D04B922}"/>
              </a:ext>
            </a:extLst>
          </p:cNvPr>
          <p:cNvSpPr txBox="1"/>
          <p:nvPr/>
        </p:nvSpPr>
        <p:spPr>
          <a:xfrm>
            <a:off x="3452722" y="81915"/>
            <a:ext cx="34679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hlinkClick r:id="rId5"/>
              </a:rPr>
              <a:t>https://www.twitch.tv/lavos251</a:t>
            </a:r>
            <a:endParaRPr lang="en-US" dirty="0">
              <a:solidFill>
                <a:schemeClr val="accent4"/>
              </a:solidFill>
            </a:endParaRPr>
          </a:p>
          <a:p>
            <a:endParaRPr lang="en-US" dirty="0">
              <a:solidFill>
                <a:schemeClr val="accent4"/>
              </a:solidFill>
            </a:endParaRPr>
          </a:p>
          <a:p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526E1-B834-2627-B49F-21EC2C8120C3}"/>
              </a:ext>
            </a:extLst>
          </p:cNvPr>
          <p:cNvSpPr txBox="1"/>
          <p:nvPr/>
        </p:nvSpPr>
        <p:spPr>
          <a:xfrm>
            <a:off x="3163827" y="3364219"/>
            <a:ext cx="3372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https://discord.gg/4pDCkGtYUA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7B3A15-F538-93B0-F55D-9BCC98D639EE}"/>
              </a:ext>
            </a:extLst>
          </p:cNvPr>
          <p:cNvSpPr txBox="1"/>
          <p:nvPr/>
        </p:nvSpPr>
        <p:spPr>
          <a:xfrm>
            <a:off x="1870665" y="3011398"/>
            <a:ext cx="6186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https://www.patreon.com/c/Infinite_Wonder/membership</a:t>
            </a:r>
          </a:p>
        </p:txBody>
      </p:sp>
    </p:spTree>
    <p:extLst>
      <p:ext uri="{BB962C8B-B14F-4D97-AF65-F5344CB8AC3E}">
        <p14:creationId xmlns:p14="http://schemas.microsoft.com/office/powerpoint/2010/main" val="1501539107"/>
      </p:ext>
    </p:extLst>
  </p:cSld>
  <p:clrMapOvr>
    <a:masterClrMapping/>
  </p:clrMapOvr>
</p:sld>
</file>

<file path=ppt/theme/theme1.xml><?xml version="1.0" encoding="utf-8"?>
<a:theme xmlns:a="http://schemas.openxmlformats.org/drawingml/2006/main" name="1_Secondary">
  <a:themeElements>
    <a:clrScheme name="Custom 12">
      <a:dk1>
        <a:sysClr val="windowText" lastClr="000000"/>
      </a:dk1>
      <a:lt1>
        <a:sysClr val="window" lastClr="FFFFFF"/>
      </a:lt1>
      <a:dk2>
        <a:srgbClr val="445EA2"/>
      </a:dk2>
      <a:lt2>
        <a:srgbClr val="EBEBEB"/>
      </a:lt2>
      <a:accent1>
        <a:srgbClr val="4495A2"/>
      </a:accent1>
      <a:accent2>
        <a:srgbClr val="7CA655"/>
      </a:accent2>
      <a:accent3>
        <a:srgbClr val="DFB240"/>
      </a:accent3>
      <a:accent4>
        <a:srgbClr val="DF8C40"/>
      </a:accent4>
      <a:accent5>
        <a:srgbClr val="DF5D40"/>
      </a:accent5>
      <a:accent6>
        <a:srgbClr val="8760AD"/>
      </a:accent6>
      <a:hlink>
        <a:srgbClr val="DF5D40"/>
      </a:hlink>
      <a:folHlink>
        <a:srgbClr val="8760AD"/>
      </a:folHlink>
    </a:clrScheme>
    <a:fontScheme name="Custom 12">
      <a:majorFont>
        <a:latin typeface="Sagona Book"/>
        <a:ea typeface=""/>
        <a:cs typeface=""/>
      </a:majorFont>
      <a:minorFont>
        <a:latin typeface="Quire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00814105_School spirit week calendar_win32_SL_V2" id="{1DBDCF10-43B3-42DB-BE05-3F0310EF4DE4}" vid="{49163AA6-51B5-4FDA-A52E-B4008A5456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7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01ECCB1-5CA9-4F89-9EFC-AE888E928E70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3D2A3FB-0F3F-4589-8C2F-C1772D515001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26D5EC4-6104-4483-BA66-8BAA6F2C3FCC}">
  <ds:schemaRefs>
    <ds:schemaRef ds:uri="16c05727-aa75-4e4a-9b5f-8a80a1165891"/>
    <ds:schemaRef ds:uri="http://schemas.microsoft.com/office/2006/metadata/properties"/>
    <ds:schemaRef ds:uri="http://purl.org/dc/terms/"/>
    <ds:schemaRef ds:uri="http://schemas.microsoft.com/sharepoint/v3"/>
    <ds:schemaRef ds:uri="http://purl.org/dc/dcmitype/"/>
    <ds:schemaRef ds:uri="http://schemas.microsoft.com/office/2006/documentManagement/types"/>
    <ds:schemaRef ds:uri="http://schemas.microsoft.com/office/infopath/2007/PartnerControls"/>
    <ds:schemaRef ds:uri="71af3243-3dd4-4a8d-8c0d-dd76da1f02a5"/>
    <ds:schemaRef ds:uri="http://schemas.openxmlformats.org/package/2006/metadata/core-properties"/>
    <ds:schemaRef ds:uri="230e9df3-be65-4c73-a93b-d1236ebd677e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5C6BFCE6-B354-4153-9C79-23248AF0BC9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20822</TotalTime>
  <Words>84</Words>
  <Application>Microsoft Office PowerPoint</Application>
  <PresentationFormat>Custom</PresentationFormat>
  <Paragraphs>23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Quire Sans</vt:lpstr>
      <vt:lpstr>Sagona Book</vt:lpstr>
      <vt:lpstr>1_Secondary</vt:lpstr>
      <vt:lpstr>Holiday Week 12/23 - 12/27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Spirit Week</dc:title>
  <dc:creator>Shawn Garrison</dc:creator>
  <cp:lastModifiedBy>Shawn Garrison</cp:lastModifiedBy>
  <cp:revision>2</cp:revision>
  <dcterms:created xsi:type="dcterms:W3CDTF">2024-02-17T15:14:52Z</dcterms:created>
  <dcterms:modified xsi:type="dcterms:W3CDTF">2024-12-21T04:02:59Z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